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87AE-976A-41B1-BDD7-C9C2A95B9BE4}" type="datetimeFigureOut">
              <a:rPr lang="en-US" smtClean="0"/>
              <a:t>11/21/2012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531F-52B8-43D1-8A71-A349BCA19A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87AE-976A-41B1-BDD7-C9C2A95B9BE4}" type="datetimeFigureOut">
              <a:rPr lang="en-US" smtClean="0"/>
              <a:t>11/21/2012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531F-52B8-43D1-8A71-A349BCA19A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87AE-976A-41B1-BDD7-C9C2A95B9BE4}" type="datetimeFigureOut">
              <a:rPr lang="en-US" smtClean="0"/>
              <a:t>11/21/2012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531F-52B8-43D1-8A71-A349BCA19A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87AE-976A-41B1-BDD7-C9C2A95B9BE4}" type="datetimeFigureOut">
              <a:rPr lang="en-US" smtClean="0"/>
              <a:t>11/21/2012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531F-52B8-43D1-8A71-A349BCA19A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87AE-976A-41B1-BDD7-C9C2A95B9BE4}" type="datetimeFigureOut">
              <a:rPr lang="en-US" smtClean="0"/>
              <a:t>11/21/2012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531F-52B8-43D1-8A71-A349BCA19A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87AE-976A-41B1-BDD7-C9C2A95B9BE4}" type="datetimeFigureOut">
              <a:rPr lang="en-US" smtClean="0"/>
              <a:t>11/21/2012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531F-52B8-43D1-8A71-A349BCA19A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87AE-976A-41B1-BDD7-C9C2A95B9BE4}" type="datetimeFigureOut">
              <a:rPr lang="en-US" smtClean="0"/>
              <a:t>11/21/2012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531F-52B8-43D1-8A71-A349BCA19A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87AE-976A-41B1-BDD7-C9C2A95B9BE4}" type="datetimeFigureOut">
              <a:rPr lang="en-US" smtClean="0"/>
              <a:t>11/21/2012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531F-52B8-43D1-8A71-A349BCA19A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87AE-976A-41B1-BDD7-C9C2A95B9BE4}" type="datetimeFigureOut">
              <a:rPr lang="en-US" smtClean="0"/>
              <a:t>11/21/2012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531F-52B8-43D1-8A71-A349BCA19A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87AE-976A-41B1-BDD7-C9C2A95B9BE4}" type="datetimeFigureOut">
              <a:rPr lang="en-US" smtClean="0"/>
              <a:t>11/21/2012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531F-52B8-43D1-8A71-A349BCA19A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87AE-976A-41B1-BDD7-C9C2A95B9BE4}" type="datetimeFigureOut">
              <a:rPr lang="en-US" smtClean="0"/>
              <a:t>11/21/2012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531F-52B8-43D1-8A71-A349BCA19A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187AE-976A-41B1-BDD7-C9C2A95B9BE4}" type="datetimeFigureOut">
              <a:rPr lang="en-US" smtClean="0"/>
              <a:t>11/21/2012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6531F-52B8-43D1-8A71-A349BCA19AD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flickr.com/photos/rehvonwald/268676763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http://l.yimg.com/g/images/spaceout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8325" y="-13030200"/>
            <a:ext cx="6134100" cy="4610100"/>
          </a:xfrm>
          <a:prstGeom prst="rect">
            <a:avLst/>
          </a:prstGeom>
          <a:noFill/>
        </p:spPr>
      </p:pic>
      <p:pic>
        <p:nvPicPr>
          <p:cNvPr id="4100" name="Picture 4" descr="http://l.yimg.com/g/images/spaceout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8325" y="-13030200"/>
            <a:ext cx="6134100" cy="4610100"/>
          </a:xfrm>
          <a:prstGeom prst="rect">
            <a:avLst/>
          </a:prstGeom>
          <a:noFill/>
        </p:spPr>
      </p:pic>
      <p:pic>
        <p:nvPicPr>
          <p:cNvPr id="4102" name="Picture 6" descr="http://farm1.static.flickr.com/85/268676763_a4653fd4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57166"/>
            <a:ext cx="7977210" cy="5982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146" name="Picture 2" descr="http://static.fjcdn.com/pictures/snake_71253c_5776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85728"/>
            <a:ext cx="5662623" cy="6219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fatcap.org/uploads/msc/2012-05-21/lv_419d16df131dddf890da791e7304ac00cb54f0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642918"/>
            <a:ext cx="6600826" cy="5592050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2971792" cy="97154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 descr="http://farm6.static.flickr.com/5263/5614446036_feeb834b7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8191524" cy="6143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218" name="Picture 2" descr="graffiti dragon street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336" y="500042"/>
            <a:ext cx="8480342" cy="6134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turner</dc:creator>
  <cp:lastModifiedBy>turner</cp:lastModifiedBy>
  <cp:revision>1</cp:revision>
  <dcterms:created xsi:type="dcterms:W3CDTF">2012-11-21T12:28:28Z</dcterms:created>
  <dcterms:modified xsi:type="dcterms:W3CDTF">2012-11-21T12:28:50Z</dcterms:modified>
</cp:coreProperties>
</file>