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57" r:id="rId9"/>
    <p:sldId id="258" r:id="rId10"/>
    <p:sldId id="259" r:id="rId11"/>
    <p:sldId id="260" r:id="rId12"/>
    <p:sldId id="261" r:id="rId13"/>
    <p:sldId id="262" r:id="rId14"/>
    <p:sldId id="273" r:id="rId15"/>
    <p:sldId id="274" r:id="rId16"/>
    <p:sldId id="275" r:id="rId17"/>
    <p:sldId id="276" r:id="rId18"/>
    <p:sldId id="263" r:id="rId19"/>
    <p:sldId id="264" r:id="rId20"/>
    <p:sldId id="265" r:id="rId21"/>
    <p:sldId id="279" r:id="rId22"/>
    <p:sldId id="266" r:id="rId23"/>
    <p:sldId id="286" r:id="rId24"/>
    <p:sldId id="287" r:id="rId25"/>
    <p:sldId id="267" r:id="rId26"/>
    <p:sldId id="268" r:id="rId27"/>
    <p:sldId id="277" r:id="rId28"/>
    <p:sldId id="269" r:id="rId29"/>
    <p:sldId id="270" r:id="rId30"/>
    <p:sldId id="271" r:id="rId31"/>
    <p:sldId id="272" r:id="rId32"/>
    <p:sldId id="278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C3D0-7746-4AB8-A85C-13FD85FC71BB}" type="datetimeFigureOut">
              <a:rPr lang="en-US" smtClean="0"/>
              <a:pPr/>
              <a:t>9/14/2012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C4820-4A7B-4A74-97A4-9688FBDA9E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Bolts SF" pitchFamily="2" charset="0"/>
              </a:rPr>
              <a:t>TYPOGRAPHY</a:t>
            </a:r>
            <a:endParaRPr lang="en-GB" dirty="0">
              <a:latin typeface="Bolts S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Bolts SF" pitchFamily="2" charset="0"/>
              </a:rPr>
              <a:t>The art of letters</a:t>
            </a:r>
            <a:endParaRPr lang="en-GB" dirty="0">
              <a:latin typeface="Bolts SF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 </a:t>
            </a:r>
            <a:r>
              <a:rPr lang="en-GB" dirty="0" smtClean="0"/>
              <a:t>art of designing and using letter forms</a:t>
            </a:r>
            <a:endParaRPr lang="en-GB" dirty="0" smtClean="0"/>
          </a:p>
          <a:p>
            <a:r>
              <a:rPr lang="en-GB" dirty="0" smtClean="0"/>
              <a:t>The term encompasses the Type face (font) layout and size.</a:t>
            </a:r>
          </a:p>
          <a:p>
            <a:r>
              <a:rPr lang="en-GB" dirty="0"/>
              <a:t>Sometimes </a:t>
            </a:r>
            <a:r>
              <a:rPr lang="en-GB" b="1" dirty="0"/>
              <a:t>typography</a:t>
            </a:r>
            <a:r>
              <a:rPr lang="en-GB" dirty="0"/>
              <a:t> is all you need to communicate your ideas effectively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Here are some examples....  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g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74739"/>
            <a:ext cx="640397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17200"/>
            <a:ext cx="6215106" cy="59665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s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22123"/>
            <a:ext cx="6143668" cy="61569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682743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700087"/>
            <a:ext cx="4286250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-bitton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087" y="2190750"/>
            <a:ext cx="69818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mb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571500"/>
            <a:ext cx="42862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olts SF" pitchFamily="2" charset="0"/>
              </a:rPr>
              <a:t>Neville Brody</a:t>
            </a:r>
            <a:endParaRPr lang="en-GB" dirty="0">
              <a:latin typeface="Bolts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Bolts SF" pitchFamily="2" charset="0"/>
              </a:rPr>
              <a:t>Neville Brody is a well know graphic designer who has created many of his own type faces within his work.</a:t>
            </a:r>
          </a:p>
          <a:p>
            <a:pPr>
              <a:buNone/>
            </a:pPr>
            <a:r>
              <a:rPr lang="en-GB" dirty="0" smtClean="0">
                <a:latin typeface="Bolts SF" pitchFamily="2" charset="0"/>
              </a:rPr>
              <a:t>He also is widely know for designing ‘The Face’ magazine and fetish record label.</a:t>
            </a:r>
          </a:p>
          <a:p>
            <a:pPr>
              <a:buNone/>
            </a:pPr>
            <a:r>
              <a:rPr lang="en-GB" dirty="0" smtClean="0">
                <a:latin typeface="Bolts SF" pitchFamily="2" charset="0"/>
              </a:rPr>
              <a:t>His work inspired a whole generation of graphic designers.</a:t>
            </a:r>
            <a:endParaRPr lang="en-GB" dirty="0">
              <a:latin typeface="Bolts SF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ville-brod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476375"/>
            <a:ext cx="609600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480" y="785794"/>
            <a:ext cx="5643602" cy="5643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428728" y="3571876"/>
            <a:ext cx="62151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35885" y="3607595"/>
            <a:ext cx="59293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nb_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825" y="381000"/>
            <a:ext cx="432435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778" y="642918"/>
            <a:ext cx="8668940" cy="56022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Bolts SF" pitchFamily="2" charset="0"/>
              </a:rPr>
              <a:t>Image.</a:t>
            </a:r>
            <a:endParaRPr lang="en-GB" dirty="0">
              <a:latin typeface="Bolts SF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olts SF" pitchFamily="2" charset="0"/>
              </a:rPr>
              <a:t>Image in design is also important.</a:t>
            </a:r>
          </a:p>
          <a:p>
            <a:r>
              <a:rPr lang="en-GB" dirty="0" smtClean="0">
                <a:latin typeface="Bolts SF" pitchFamily="2" charset="0"/>
              </a:rPr>
              <a:t>Image is there to back up the text and add dimension to the work.</a:t>
            </a:r>
          </a:p>
          <a:p>
            <a:r>
              <a:rPr lang="en-GB" dirty="0" smtClean="0">
                <a:latin typeface="Bolts SF" pitchFamily="2" charset="0"/>
              </a:rPr>
              <a:t>Images can be literal or slightly subversive.</a:t>
            </a:r>
            <a:endParaRPr lang="en-GB" dirty="0">
              <a:latin typeface="Bolts SF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son-0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2875" y="285750"/>
            <a:ext cx="5191125" cy="6126163"/>
          </a:xfrm>
        </p:spPr>
      </p:pic>
      <p:pic>
        <p:nvPicPr>
          <p:cNvPr id="5" name="Picture 4" descr="carson obama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4357686" cy="59769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k_chimero-t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215106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ank_chimero-hope_peac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7943850" cy="52895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isible-creature-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092" y="571481"/>
            <a:ext cx="7898683" cy="539463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k_chimero-n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625" y="638175"/>
            <a:ext cx="4476750" cy="558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143644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Frank </a:t>
            </a:r>
            <a:r>
              <a:rPr lang="en-GB" dirty="0" err="1" smtClean="0"/>
              <a:t>Chimero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visible-creature-co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294" y="285728"/>
            <a:ext cx="6514291" cy="64865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ibe-la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6981825" cy="2476500"/>
          </a:xfrm>
          <a:prstGeom prst="rect">
            <a:avLst/>
          </a:prstGeom>
        </p:spPr>
      </p:pic>
      <p:pic>
        <p:nvPicPr>
          <p:cNvPr id="3" name="Picture 2" descr="tomboca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786190"/>
            <a:ext cx="69818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285852" y="428604"/>
            <a:ext cx="6215106" cy="53578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571736" y="2214554"/>
            <a:ext cx="3571900" cy="3571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-davetvhea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57166"/>
            <a:ext cx="3321024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8-squarespace-grun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6981825" cy="2476500"/>
          </a:xfrm>
          <a:prstGeom prst="rect">
            <a:avLst/>
          </a:prstGeom>
        </p:spPr>
      </p:pic>
      <p:pic>
        <p:nvPicPr>
          <p:cNvPr id="4" name="Picture 3" descr="2007-got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714752"/>
            <a:ext cx="6981825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yfu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423862"/>
            <a:ext cx="4286250" cy="60102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86280" cy="6115093"/>
          </a:xfrm>
          <a:prstGeom prst="rect">
            <a:avLst/>
          </a:prstGeom>
        </p:spPr>
      </p:pic>
      <p:pic>
        <p:nvPicPr>
          <p:cNvPr id="3" name="Picture 2" descr="fr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4086244" cy="6320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eetclipart.com/multisite/sweetclipart/files/imagecache/middle/house_line_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863039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357166"/>
            <a:ext cx="6157898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50000" dirty="0" smtClean="0"/>
              <a:t>m</a:t>
            </a:r>
            <a:endParaRPr lang="en-GB" sz="50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357166"/>
            <a:ext cx="6157898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50000" dirty="0" smtClean="0">
                <a:latin typeface="Baskerville Old Face" pitchFamily="18" charset="0"/>
              </a:rPr>
              <a:t>m</a:t>
            </a:r>
            <a:endParaRPr lang="en-GB" sz="50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http://i.istockimg.com/file_thumbview_approve/2122308/2/stock-photo-2122308-japanese-letter-ai-meaning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000660" cy="6334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k_chimero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625" y="585787"/>
            <a:ext cx="4476750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2910" y="1214422"/>
            <a:ext cx="8229600" cy="4525963"/>
          </a:xfrm>
        </p:spPr>
        <p:txBody>
          <a:bodyPr/>
          <a:lstStyle/>
          <a:p>
            <a:pPr algn="ctr"/>
            <a:r>
              <a:rPr lang="en-GB" sz="4000" u="sng" dirty="0" smtClean="0">
                <a:latin typeface="Bolts SF" pitchFamily="2" charset="0"/>
              </a:rPr>
              <a:t>Graphic design is made up of 2 main components</a:t>
            </a:r>
          </a:p>
          <a:p>
            <a:r>
              <a:rPr lang="en-GB" sz="5400" dirty="0" smtClean="0">
                <a:latin typeface="Bolts SF" pitchFamily="2" charset="0"/>
              </a:rPr>
              <a:t>Typography</a:t>
            </a:r>
          </a:p>
          <a:p>
            <a:r>
              <a:rPr lang="en-GB" sz="5400" dirty="0" smtClean="0">
                <a:latin typeface="Bolts SF" pitchFamily="2" charset="0"/>
              </a:rPr>
              <a:t>Image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143</Words>
  <Application>Microsoft Office PowerPoint</Application>
  <PresentationFormat>On-screen Show (4:3)</PresentationFormat>
  <Paragraphs>22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TYPOGRAPHY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Typography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Neville Brody</vt:lpstr>
      <vt:lpstr>Slide 19</vt:lpstr>
      <vt:lpstr>Slide 20</vt:lpstr>
      <vt:lpstr>Slide 21</vt:lpstr>
      <vt:lpstr>Image.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The Wavell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design project</dc:title>
  <dc:creator>Emily.Callen</dc:creator>
  <cp:lastModifiedBy>thompson</cp:lastModifiedBy>
  <cp:revision>12</cp:revision>
  <dcterms:created xsi:type="dcterms:W3CDTF">2009-04-24T11:09:17Z</dcterms:created>
  <dcterms:modified xsi:type="dcterms:W3CDTF">2012-09-14T06:54:10Z</dcterms:modified>
</cp:coreProperties>
</file>